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9" r:id="rId4"/>
    <p:sldId id="265" r:id="rId5"/>
    <p:sldId id="286" r:id="rId6"/>
    <p:sldId id="269" r:id="rId7"/>
    <p:sldId id="304" r:id="rId8"/>
    <p:sldId id="266" r:id="rId9"/>
    <p:sldId id="290" r:id="rId10"/>
    <p:sldId id="303" r:id="rId11"/>
    <p:sldId id="317" r:id="rId12"/>
    <p:sldId id="318" r:id="rId13"/>
    <p:sldId id="267" r:id="rId14"/>
    <p:sldId id="305" r:id="rId15"/>
    <p:sldId id="268" r:id="rId16"/>
    <p:sldId id="312" r:id="rId17"/>
    <p:sldId id="313" r:id="rId18"/>
    <p:sldId id="314" r:id="rId19"/>
    <p:sldId id="316" r:id="rId20"/>
    <p:sldId id="315" r:id="rId21"/>
    <p:sldId id="306" r:id="rId22"/>
    <p:sldId id="308" r:id="rId23"/>
    <p:sldId id="309" r:id="rId24"/>
    <p:sldId id="310" r:id="rId25"/>
    <p:sldId id="279" r:id="rId26"/>
    <p:sldId id="274" r:id="rId27"/>
    <p:sldId id="285" r:id="rId28"/>
    <p:sldId id="278" r:id="rId29"/>
    <p:sldId id="284" r:id="rId30"/>
    <p:sldId id="282" r:id="rId31"/>
    <p:sldId id="280" r:id="rId32"/>
    <p:sldId id="311" r:id="rId33"/>
    <p:sldId id="275" r:id="rId34"/>
    <p:sldId id="276" r:id="rId35"/>
    <p:sldId id="270" r:id="rId36"/>
    <p:sldId id="277" r:id="rId37"/>
    <p:sldId id="273" r:id="rId38"/>
    <p:sldId id="271" r:id="rId39"/>
    <p:sldId id="272" r:id="rId40"/>
    <p:sldId id="283" r:id="rId41"/>
    <p:sldId id="287" r:id="rId42"/>
    <p:sldId id="288" r:id="rId43"/>
    <p:sldId id="289" r:id="rId44"/>
    <p:sldId id="299" r:id="rId45"/>
    <p:sldId id="291" r:id="rId46"/>
    <p:sldId id="300" r:id="rId47"/>
    <p:sldId id="298" r:id="rId48"/>
    <p:sldId id="297" r:id="rId49"/>
    <p:sldId id="301" r:id="rId50"/>
    <p:sldId id="302" r:id="rId51"/>
    <p:sldId id="281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0F14"/>
    <a:srgbClr val="621113"/>
    <a:srgbClr val="121212"/>
    <a:srgbClr val="E11F21"/>
    <a:srgbClr val="1F83C6"/>
    <a:srgbClr val="D1A41A"/>
    <a:srgbClr val="3C99D4"/>
    <a:srgbClr val="FF8C00"/>
    <a:srgbClr val="F7DF1E"/>
    <a:srgbClr val="538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1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AC19473A-7DA3-5E32-B896-E05F4B29A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B3BF39D-B405-BD70-0063-2A51EB276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37D530B-62DB-B0CF-8655-C75E21490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58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E30EAE5F-C2FD-2143-58BC-25E1EFFC3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5815ECB-8624-7FDD-00AE-538F916EB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16F53D0B-3392-1C6D-672C-B0139AC65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5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8FFCC11C-2683-0008-89D7-F6AE71E2C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E80643A9-1A0A-E60D-A37E-141ABBAAE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F0D1920E-7949-7967-CC3D-89E83D6DE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162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54EC0CCD-CC6E-A482-0807-BF8B9205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C082AD5-3942-655F-A3A7-337259888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7CF7EF9-1003-2E55-1EA5-71D4C90ED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112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2AC56EBC-A72A-90BE-B0E8-14656728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3F9EB0D-DE96-9B9B-76CA-3CA17D7A9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5290448F-00C4-3DA6-45B2-B4E42E562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670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845D52A-B7AB-21F7-4A1D-3E35B8F0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6BBD889-E2DD-056C-8A8E-6503C8CB8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D9FFC069-BC49-41CA-1636-02913F2AC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946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en-US" dirty="0">
                <a:solidFill>
                  <a:srgbClr val="D4D4D4"/>
                </a:solidFill>
              </a:rPr>
              <a:t>2nd. SPL</a:t>
            </a:r>
            <a:r>
              <a:rPr lang="ko-KR" altLang="en-US" dirty="0">
                <a:solidFill>
                  <a:srgbClr val="D4D4D4"/>
                </a:solidFill>
              </a:rPr>
              <a:t>활용 데이터 베이스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2025-03-04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2025-03-21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7285602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8782793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6403103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6587738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액셀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시트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수정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7335462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7959304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8096086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8859154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5758551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4935062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071844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5834912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93D5E779-EEC2-E3ED-E513-FFEC305A7A6D}"/>
              </a:ext>
            </a:extLst>
          </p:cNvPr>
          <p:cNvSpPr/>
          <p:nvPr/>
        </p:nvSpPr>
        <p:spPr>
          <a:xfrm>
            <a:off x="10395964" y="3802479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531FB3F4-953B-9B76-5C66-B723187D0308}"/>
              </a:ext>
            </a:extLst>
          </p:cNvPr>
          <p:cNvSpPr/>
          <p:nvPr/>
        </p:nvSpPr>
        <p:spPr>
          <a:xfrm>
            <a:off x="9513465" y="4853596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D2E6A6C6-CC0E-A0F8-545D-4C158A1EE540}"/>
              </a:ext>
            </a:extLst>
          </p:cNvPr>
          <p:cNvSpPr txBox="1"/>
          <p:nvPr/>
        </p:nvSpPr>
        <p:spPr>
          <a:xfrm>
            <a:off x="9698100" y="4645035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Tomcat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연결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F9B2020D-03DF-099D-CB79-61CC8EDFCBFD}"/>
              </a:ext>
            </a:extLst>
          </p:cNvPr>
          <p:cNvCxnSpPr/>
          <p:nvPr/>
        </p:nvCxnSpPr>
        <p:spPr>
          <a:xfrm flipH="1">
            <a:off x="10445824" y="386747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C56A59EB-3C9A-4E07-C837-E83684D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68F80487-2B7D-D444-5CB9-D3EE2505DBB8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6DCDDAC-A664-957D-2659-453D50054EC2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1AB62264-F31C-3E84-6BA8-6DD4C05AF04D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62F9AC41-5639-F3F2-8B26-DF85EAAD2A2B}"/>
              </a:ext>
            </a:extLst>
          </p:cNvPr>
          <p:cNvSpPr/>
          <p:nvPr/>
        </p:nvSpPr>
        <p:spPr>
          <a:xfrm>
            <a:off x="6019091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127649A7-DF26-CAC5-3DB3-FDDB139CCE8B}"/>
              </a:ext>
            </a:extLst>
          </p:cNvPr>
          <p:cNvSpPr/>
          <p:nvPr/>
        </p:nvSpPr>
        <p:spPr>
          <a:xfrm>
            <a:off x="7516282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FED7077-F2B8-79CE-2B03-4F382E2495CE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5주차.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 재구성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298F0492-74AA-D151-33C1-81D2B0F005DF}"/>
              </a:ext>
            </a:extLst>
          </p:cNvPr>
          <p:cNvSpPr/>
          <p:nvPr/>
        </p:nvSpPr>
        <p:spPr>
          <a:xfrm>
            <a:off x="5136592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8DC3E57A-2538-2CE6-C39E-7E92605819D0}"/>
              </a:ext>
            </a:extLst>
          </p:cNvPr>
          <p:cNvSpPr txBox="1"/>
          <p:nvPr/>
        </p:nvSpPr>
        <p:spPr>
          <a:xfrm>
            <a:off x="5321227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DAO, DTO, Controller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추가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77FAD8C9-7776-63FB-753E-3155159C5AC8}"/>
              </a:ext>
            </a:extLst>
          </p:cNvPr>
          <p:cNvCxnSpPr/>
          <p:nvPr/>
        </p:nvCxnSpPr>
        <p:spPr>
          <a:xfrm flipH="1">
            <a:off x="6068951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0A05160D-CBA8-E133-F1EC-4A132A7CE505}"/>
              </a:ext>
            </a:extLst>
          </p:cNvPr>
          <p:cNvSpPr/>
          <p:nvPr/>
        </p:nvSpPr>
        <p:spPr>
          <a:xfrm>
            <a:off x="6692793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8CFF5CA-4585-0045-31D1-C4DE974EE42C}"/>
              </a:ext>
            </a:extLst>
          </p:cNvPr>
          <p:cNvSpPr txBox="1"/>
          <p:nvPr/>
        </p:nvSpPr>
        <p:spPr>
          <a:xfrm>
            <a:off x="6829575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script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페이지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58CE998D-7F54-D965-3466-35902E6FBE82}"/>
              </a:ext>
            </a:extLst>
          </p:cNvPr>
          <p:cNvCxnSpPr>
            <a:stCxn id="300" idx="2"/>
          </p:cNvCxnSpPr>
          <p:nvPr/>
        </p:nvCxnSpPr>
        <p:spPr>
          <a:xfrm flipH="1">
            <a:off x="7592643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798EAF01-1B4C-EC89-9F72-2EBFE64ACF6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02728882-2460-8A02-FEF9-AD3D9F0CBFDF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71E459A4-AABC-5B29-7324-5D207872FDF7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AB4FC7D-C2A8-2142-323A-D609E8118594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AAF02BA6-02DE-CB07-3332-0BF6961A1378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194133AD-369E-A3DE-6AE2-F38A15B90A59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351D1B9-A7BE-8D01-A93C-0A1BD720C707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77AB2A44-37D5-218B-86FC-402FDB8CDF1F}"/>
              </a:ext>
            </a:extLst>
          </p:cNvPr>
          <p:cNvSpPr/>
          <p:nvPr/>
        </p:nvSpPr>
        <p:spPr>
          <a:xfrm>
            <a:off x="449204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B6DFB6C-54D3-758B-A133-EDF95834A4E7}"/>
              </a:ext>
            </a:extLst>
          </p:cNvPr>
          <p:cNvSpPr/>
          <p:nvPr/>
        </p:nvSpPr>
        <p:spPr>
          <a:xfrm>
            <a:off x="366855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0C0D572B-DC37-8780-AF0F-D6B3FF4C111C}"/>
              </a:ext>
            </a:extLst>
          </p:cNvPr>
          <p:cNvSpPr txBox="1"/>
          <p:nvPr/>
        </p:nvSpPr>
        <p:spPr>
          <a:xfrm>
            <a:off x="3805333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ERD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재구성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데이터베이스 작성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변환 테스트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39CF802E-D1BA-A44E-6749-81D7ED473A69}"/>
              </a:ext>
            </a:extLst>
          </p:cNvPr>
          <p:cNvCxnSpPr>
            <a:stCxn id="3" idx="2"/>
          </p:cNvCxnSpPr>
          <p:nvPr/>
        </p:nvCxnSpPr>
        <p:spPr>
          <a:xfrm flipH="1">
            <a:off x="456840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35C84431-4DCA-15CA-B049-4D4685520D4D}"/>
              </a:ext>
            </a:extLst>
          </p:cNvPr>
          <p:cNvSpPr/>
          <p:nvPr/>
        </p:nvSpPr>
        <p:spPr>
          <a:xfrm>
            <a:off x="9041227" y="3802160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4C1CAD54-E611-C9D9-8172-AC82DB74E909}"/>
              </a:ext>
            </a:extLst>
          </p:cNvPr>
          <p:cNvSpPr/>
          <p:nvPr/>
        </p:nvSpPr>
        <p:spPr>
          <a:xfrm>
            <a:off x="8158728" y="485327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AA68B694-AABA-F8B2-287F-B385619768D3}"/>
              </a:ext>
            </a:extLst>
          </p:cNvPr>
          <p:cNvSpPr txBox="1"/>
          <p:nvPr/>
        </p:nvSpPr>
        <p:spPr>
          <a:xfrm>
            <a:off x="8343363" y="464471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685FC80F-C1DC-50F5-C7BB-BF3EC381E164}"/>
              </a:ext>
            </a:extLst>
          </p:cNvPr>
          <p:cNvCxnSpPr/>
          <p:nvPr/>
        </p:nvCxnSpPr>
        <p:spPr>
          <a:xfrm flipH="1">
            <a:off x="9091087" y="3867151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6;p11">
            <a:extLst>
              <a:ext uri="{FF2B5EF4-FFF2-40B4-BE49-F238E27FC236}">
                <a16:creationId xmlns:a16="http://schemas.microsoft.com/office/drawing/2014/main" id="{FAB98812-5CB7-C32E-C6A2-1415FC69A6A7}"/>
              </a:ext>
            </a:extLst>
          </p:cNvPr>
          <p:cNvSpPr/>
          <p:nvPr/>
        </p:nvSpPr>
        <p:spPr>
          <a:xfrm>
            <a:off x="10455895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300;p11">
            <a:extLst>
              <a:ext uri="{FF2B5EF4-FFF2-40B4-BE49-F238E27FC236}">
                <a16:creationId xmlns:a16="http://schemas.microsoft.com/office/drawing/2014/main" id="{19E23AE2-506E-D66A-CACA-FA616E0B5B60}"/>
              </a:ext>
            </a:extLst>
          </p:cNvPr>
          <p:cNvSpPr/>
          <p:nvPr/>
        </p:nvSpPr>
        <p:spPr>
          <a:xfrm>
            <a:off x="9632406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01;p11">
            <a:extLst>
              <a:ext uri="{FF2B5EF4-FFF2-40B4-BE49-F238E27FC236}">
                <a16:creationId xmlns:a16="http://schemas.microsoft.com/office/drawing/2014/main" id="{C4BF626A-2DA9-44F6-6A2B-C2BDD2B39356}"/>
              </a:ext>
            </a:extLst>
          </p:cNvPr>
          <p:cNvSpPr txBox="1"/>
          <p:nvPr/>
        </p:nvSpPr>
        <p:spPr>
          <a:xfrm>
            <a:off x="9769188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부품코드 페이지 완성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0" name="Google Shape;302;p11">
            <a:extLst>
              <a:ext uri="{FF2B5EF4-FFF2-40B4-BE49-F238E27FC236}">
                <a16:creationId xmlns:a16="http://schemas.microsoft.com/office/drawing/2014/main" id="{C0CAD563-8A74-D4BB-EC5B-BB82535EDDB7}"/>
              </a:ext>
            </a:extLst>
          </p:cNvPr>
          <p:cNvCxnSpPr>
            <a:stCxn id="18" idx="2"/>
          </p:cNvCxnSpPr>
          <p:nvPr/>
        </p:nvCxnSpPr>
        <p:spPr>
          <a:xfrm flipH="1">
            <a:off x="10532256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9724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04024D7-72FE-6127-FAE7-DDCB1EA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878EEB78-5E9A-C149-A09C-D95D22575974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8B190362-2988-B62D-F804-C6AFA17143EA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56B34ECD-D58F-ADD7-433A-DB0D0C2F5235}"/>
              </a:ext>
            </a:extLst>
          </p:cNvPr>
          <p:cNvSpPr txBox="1"/>
          <p:nvPr/>
        </p:nvSpPr>
        <p:spPr>
          <a:xfrm>
            <a:off x="7181850" y="606267"/>
            <a:ext cx="4476158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서버연결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4DDC7DC-132E-F448-9958-0FD113CE5A78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1AE23619-3543-77A2-F6A3-178D85249C6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DB104A94-2929-3431-BDFB-B611D135D20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FD64E79-C626-403B-E676-D40604F065D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694BEA31-4809-0ADC-FD37-750C109F328C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C0B9AF3B-055D-019E-BFDE-46DD2438536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2B7F61DC-8CBA-EF45-E627-8AA26B7BD658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5E90B60A-7A7A-E1E9-E8AA-A17DC4ACC4D7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A8A270D0-AD7A-F597-B8CC-52660EBB6A01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85;p11">
            <a:extLst>
              <a:ext uri="{FF2B5EF4-FFF2-40B4-BE49-F238E27FC236}">
                <a16:creationId xmlns:a16="http://schemas.microsoft.com/office/drawing/2014/main" id="{84CEB5A1-F685-CCD7-7457-3BA860C9EA70}"/>
              </a:ext>
            </a:extLst>
          </p:cNvPr>
          <p:cNvSpPr/>
          <p:nvPr/>
        </p:nvSpPr>
        <p:spPr>
          <a:xfrm>
            <a:off x="768426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86;p11">
            <a:extLst>
              <a:ext uri="{FF2B5EF4-FFF2-40B4-BE49-F238E27FC236}">
                <a16:creationId xmlns:a16="http://schemas.microsoft.com/office/drawing/2014/main" id="{77AC4849-3487-5A6C-5519-5E07CB9640E4}"/>
              </a:ext>
            </a:extLst>
          </p:cNvPr>
          <p:cNvSpPr/>
          <p:nvPr/>
        </p:nvSpPr>
        <p:spPr>
          <a:xfrm>
            <a:off x="9331747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5692C55-ECC4-A10A-E6FD-50F4FB90606E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111AE135-D017-54E9-6E18-B653D397978D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세션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쿠키 저장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중간 점검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BF9E0C44-18A9-1FA2-134B-50AAE12D74B2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97;p11">
            <a:extLst>
              <a:ext uri="{FF2B5EF4-FFF2-40B4-BE49-F238E27FC236}">
                <a16:creationId xmlns:a16="http://schemas.microsoft.com/office/drawing/2014/main" id="{24582A98-B25F-C27B-7065-A7E02F1252DD}"/>
              </a:ext>
            </a:extLst>
          </p:cNvPr>
          <p:cNvSpPr/>
          <p:nvPr/>
        </p:nvSpPr>
        <p:spPr>
          <a:xfrm>
            <a:off x="680176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8;p11">
            <a:extLst>
              <a:ext uri="{FF2B5EF4-FFF2-40B4-BE49-F238E27FC236}">
                <a16:creationId xmlns:a16="http://schemas.microsoft.com/office/drawing/2014/main" id="{6023D56F-ED9A-F26F-5E14-AF201C5C79F2}"/>
              </a:ext>
            </a:extLst>
          </p:cNvPr>
          <p:cNvSpPr txBox="1"/>
          <p:nvPr/>
        </p:nvSpPr>
        <p:spPr>
          <a:xfrm>
            <a:off x="698640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03/19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0" name="Google Shape;299;p11">
            <a:extLst>
              <a:ext uri="{FF2B5EF4-FFF2-40B4-BE49-F238E27FC236}">
                <a16:creationId xmlns:a16="http://schemas.microsoft.com/office/drawing/2014/main" id="{A5C2F86F-5D34-B2C4-D61D-DE27986C37E4}"/>
              </a:ext>
            </a:extLst>
          </p:cNvPr>
          <p:cNvCxnSpPr/>
          <p:nvPr/>
        </p:nvCxnSpPr>
        <p:spPr>
          <a:xfrm flipH="1">
            <a:off x="773412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00;p11">
            <a:extLst>
              <a:ext uri="{FF2B5EF4-FFF2-40B4-BE49-F238E27FC236}">
                <a16:creationId xmlns:a16="http://schemas.microsoft.com/office/drawing/2014/main" id="{29E9E016-F825-B65F-4F5F-A234A8184FF2}"/>
              </a:ext>
            </a:extLst>
          </p:cNvPr>
          <p:cNvSpPr/>
          <p:nvPr/>
        </p:nvSpPr>
        <p:spPr>
          <a:xfrm>
            <a:off x="8508258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301;p11">
            <a:extLst>
              <a:ext uri="{FF2B5EF4-FFF2-40B4-BE49-F238E27FC236}">
                <a16:creationId xmlns:a16="http://schemas.microsoft.com/office/drawing/2014/main" id="{C1AFF040-93F3-D7BA-0FB0-B40CA934B826}"/>
              </a:ext>
            </a:extLst>
          </p:cNvPr>
          <p:cNvSpPr txBox="1"/>
          <p:nvPr/>
        </p:nvSpPr>
        <p:spPr>
          <a:xfrm>
            <a:off x="8645040" y="1437969"/>
            <a:ext cx="1552200" cy="1654103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재고조회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57" name="Google Shape;302;p11">
            <a:extLst>
              <a:ext uri="{FF2B5EF4-FFF2-40B4-BE49-F238E27FC236}">
                <a16:creationId xmlns:a16="http://schemas.microsoft.com/office/drawing/2014/main" id="{62891DB8-97DC-76F5-DD76-908954EEE05F}"/>
              </a:ext>
            </a:extLst>
          </p:cNvPr>
          <p:cNvCxnSpPr>
            <a:stCxn id="31" idx="2"/>
          </p:cNvCxnSpPr>
          <p:nvPr/>
        </p:nvCxnSpPr>
        <p:spPr>
          <a:xfrm flipH="1">
            <a:off x="9408108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86;p11">
            <a:extLst>
              <a:ext uri="{FF2B5EF4-FFF2-40B4-BE49-F238E27FC236}">
                <a16:creationId xmlns:a16="http://schemas.microsoft.com/office/drawing/2014/main" id="{055D98FF-6DB2-6E50-307F-DF26051EC718}"/>
              </a:ext>
            </a:extLst>
          </p:cNvPr>
          <p:cNvSpPr/>
          <p:nvPr/>
        </p:nvSpPr>
        <p:spPr>
          <a:xfrm>
            <a:off x="604470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300;p11">
            <a:extLst>
              <a:ext uri="{FF2B5EF4-FFF2-40B4-BE49-F238E27FC236}">
                <a16:creationId xmlns:a16="http://schemas.microsoft.com/office/drawing/2014/main" id="{960A4945-6774-D689-7B02-60FB2D2485FD}"/>
              </a:ext>
            </a:extLst>
          </p:cNvPr>
          <p:cNvSpPr/>
          <p:nvPr/>
        </p:nvSpPr>
        <p:spPr>
          <a:xfrm>
            <a:off x="522121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301;p11">
            <a:extLst>
              <a:ext uri="{FF2B5EF4-FFF2-40B4-BE49-F238E27FC236}">
                <a16:creationId xmlns:a16="http://schemas.microsoft.com/office/drawing/2014/main" id="{A197297C-C406-4A31-A0C8-6E39C48EDC13}"/>
              </a:ext>
            </a:extLst>
          </p:cNvPr>
          <p:cNvSpPr txBox="1"/>
          <p:nvPr/>
        </p:nvSpPr>
        <p:spPr>
          <a:xfrm>
            <a:off x="5357993" y="1437970"/>
            <a:ext cx="1552200" cy="1551842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1" name="Google Shape;302;p11">
            <a:extLst>
              <a:ext uri="{FF2B5EF4-FFF2-40B4-BE49-F238E27FC236}">
                <a16:creationId xmlns:a16="http://schemas.microsoft.com/office/drawing/2014/main" id="{D42EAC8E-2F07-F32C-804D-1B32E8372B29}"/>
              </a:ext>
            </a:extLst>
          </p:cNvPr>
          <p:cNvCxnSpPr>
            <a:stCxn id="259" idx="2"/>
          </p:cNvCxnSpPr>
          <p:nvPr/>
        </p:nvCxnSpPr>
        <p:spPr>
          <a:xfrm flipH="1">
            <a:off x="612106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CB52F991-D95E-A269-84EF-5C9D37D11553}"/>
              </a:ext>
            </a:extLst>
          </p:cNvPr>
          <p:cNvSpPr/>
          <p:nvPr/>
        </p:nvSpPr>
        <p:spPr>
          <a:xfrm>
            <a:off x="1076732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5F0411B0-1A59-6892-94EB-BC6DDCE65EFF}"/>
              </a:ext>
            </a:extLst>
          </p:cNvPr>
          <p:cNvSpPr/>
          <p:nvPr/>
        </p:nvSpPr>
        <p:spPr>
          <a:xfrm>
            <a:off x="988482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98;p11">
            <a:extLst>
              <a:ext uri="{FF2B5EF4-FFF2-40B4-BE49-F238E27FC236}">
                <a16:creationId xmlns:a16="http://schemas.microsoft.com/office/drawing/2014/main" id="{91BE1286-D060-E92B-EA46-C03845B5F723}"/>
              </a:ext>
            </a:extLst>
          </p:cNvPr>
          <p:cNvSpPr txBox="1"/>
          <p:nvPr/>
        </p:nvSpPr>
        <p:spPr>
          <a:xfrm>
            <a:off x="1006946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5617A024-EA97-D073-C28E-64A925452F99}"/>
              </a:ext>
            </a:extLst>
          </p:cNvPr>
          <p:cNvCxnSpPr/>
          <p:nvPr/>
        </p:nvCxnSpPr>
        <p:spPr>
          <a:xfrm flipH="1">
            <a:off x="1081718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2218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3339911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3341489" y="3262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54" y="2108489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NG, SVG 형식의 오라클 로고 색상 아이콘">
            <a:extLst>
              <a:ext uri="{FF2B5EF4-FFF2-40B4-BE49-F238E27FC236}">
                <a16:creationId xmlns:a16="http://schemas.microsoft.com/office/drawing/2014/main" id="{1C8A25FA-E947-B90A-B7CF-0846878F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51" y="1924166"/>
            <a:ext cx="1096943" cy="10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ECD3322B-9B13-E583-EB2F-9C6EEAFC832C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Data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F4FAD62E-1259-C73D-2733-D7B23C185F8E}"/>
              </a:ext>
            </a:extLst>
          </p:cNvPr>
          <p:cNvSpPr/>
          <p:nvPr/>
        </p:nvSpPr>
        <p:spPr>
          <a:xfrm>
            <a:off x="5551064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0F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2659C1D1-7D40-C169-98E6-F6938E80F01A}"/>
              </a:ext>
            </a:extLst>
          </p:cNvPr>
          <p:cNvSpPr txBox="1"/>
          <p:nvPr/>
        </p:nvSpPr>
        <p:spPr>
          <a:xfrm>
            <a:off x="5498864" y="3272105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oracle</a:t>
            </a: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DB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3CCD4D15-85C4-043E-5331-D8FED3C380C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A2E7047B-A5FF-861E-F9EE-644BDE13F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5EA2399A-13EF-4F39-09F6-6CB50C9122BC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608A9E8C-8FA1-9A6B-6755-CD6B6CF88757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2F0D83E5-CFA1-F6F5-A92B-4B3CF17D2403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A4E96496-351D-66D8-50E9-7751A2D13CA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1E2E68D8-232C-A0DA-70BF-CA7610B1F0DB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6F506A-4848-85B0-FF62-5A66C498BA3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682270-9BED-ECAE-CEDD-6C463553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80" y="1159882"/>
            <a:ext cx="8888963" cy="5430913"/>
          </a:xfrm>
          <a:prstGeom prst="rect">
            <a:avLst/>
          </a:prstGeom>
        </p:spPr>
      </p:pic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0158F8-9F34-891B-28E5-CEA0705F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377" y="1326599"/>
            <a:ext cx="8984496" cy="2755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D12B6F-F22E-81D1-C3E2-CC326422C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8728365" y="4682435"/>
            <a:ext cx="2447636" cy="76702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F48005-FFE2-274C-9730-39A7128C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7B5CCA-B6DD-C781-077D-994784E771FC}"/>
              </a:ext>
            </a:extLst>
          </p:cNvPr>
          <p:cNvSpPr/>
          <p:nvPr/>
        </p:nvSpPr>
        <p:spPr>
          <a:xfrm>
            <a:off x="10501745" y="5086446"/>
            <a:ext cx="1350098" cy="640099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57D25D-EDCF-258F-A086-605F97B47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64523"/>
            <a:ext cx="7497221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 테이블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7E5F25-607A-EADD-3288-7974621E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575416-1BF9-5369-0C38-65B921077D22}"/>
              </a:ext>
            </a:extLst>
          </p:cNvPr>
          <p:cNvSpPr/>
          <p:nvPr/>
        </p:nvSpPr>
        <p:spPr>
          <a:xfrm>
            <a:off x="9875550" y="5282223"/>
            <a:ext cx="580520" cy="356578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CBF63A-D606-28CE-306F-FDF2E61ED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430" y="1677153"/>
            <a:ext cx="4910099" cy="27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B3D207A9-6655-1E5D-7509-3C1003697711}"/>
              </a:ext>
            </a:extLst>
          </p:cNvPr>
          <p:cNvSpPr txBox="1">
            <a:spLocks/>
          </p:cNvSpPr>
          <p:nvPr/>
        </p:nvSpPr>
        <p:spPr>
          <a:xfrm>
            <a:off x="7588164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후기</a:t>
            </a:r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F20D7B4-E140-2F22-A07E-0E320AE9FD03}"/>
              </a:ext>
            </a:extLst>
          </p:cNvPr>
          <p:cNvSpPr txBox="1"/>
          <p:nvPr/>
        </p:nvSpPr>
        <p:spPr>
          <a:xfrm>
            <a:off x="7202681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 테이블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83E201-2556-797A-D6DD-5073A83D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343063"/>
            <a:ext cx="4472899" cy="50645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7ACAE6-CCBD-4F4E-3A24-056178A6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A5B10D-B915-A602-E2FC-F32CF6C5CE1E}"/>
              </a:ext>
            </a:extLst>
          </p:cNvPr>
          <p:cNvSpPr/>
          <p:nvPr/>
        </p:nvSpPr>
        <p:spPr>
          <a:xfrm>
            <a:off x="9901382" y="5642472"/>
            <a:ext cx="748145" cy="948323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805D12-57BE-BC5B-F8D4-060056AB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1" y="858982"/>
            <a:ext cx="3899830" cy="357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F04027-9FCA-08F6-040D-A1F0069A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70" y="858983"/>
            <a:ext cx="3912696" cy="35883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76C52-BE1A-3508-7C94-75D3CBCD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766" y="866903"/>
            <a:ext cx="3882613" cy="35724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B0C985-0EEB-67AF-1FF3-5C82A64AB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728" y="3700691"/>
            <a:ext cx="2883015" cy="27833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F5A98B-5BDD-157C-13A6-A99059F6F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361" y="3697388"/>
            <a:ext cx="2883015" cy="27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C9F23137-EE96-7A28-0D63-1D46F7E1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6A0B4E8-753C-1B10-4F9B-F0316BD88481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B19D2D-12BB-C8C0-D5FC-616343C3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63" y="993772"/>
            <a:ext cx="2973355" cy="2711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0F5803-B352-CBB4-445D-5275B68E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918" y="993772"/>
            <a:ext cx="2973057" cy="2711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FD2A4E-1701-97CD-D340-2A4E2EC8D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767" y="993771"/>
            <a:ext cx="2954316" cy="2711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F1308A-D402-C0F6-98A5-5D0F72D2F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62" y="993771"/>
            <a:ext cx="2967776" cy="27114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383D68-7E6A-4B39-5CED-CA2F1C4C1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059" y="3705225"/>
            <a:ext cx="6630047" cy="30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8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50EFDA4-15A2-C241-875D-16C316E50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2030EC6-2DC2-B663-7B98-0DEC0117284C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742DFE-E9B3-9808-DBC4-DF3ECECF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94" y="1017514"/>
            <a:ext cx="5932570" cy="54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3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6B6EE83A-2F87-ACAE-A2B0-001E7757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C0A2246-CA5E-FD09-C632-99993FAF6E57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9B055-7206-5415-3251-82BF5004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7" y="1379958"/>
            <a:ext cx="5784423" cy="5298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D968B1-1358-87E0-DB7F-34ECF835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958"/>
            <a:ext cx="5784422" cy="53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215EF2-2881-E6B3-5563-86347D81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2474"/>
            <a:ext cx="8527313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144AC-A983-8935-C26D-AB3BCA60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887724"/>
            <a:ext cx="9220929" cy="44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780978" y="4683669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267200" y="5090006"/>
            <a:ext cx="2698376" cy="10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수정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60" y="3962808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4587461" y="445827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4139101" y="2304330"/>
            <a:ext cx="2919010" cy="117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기획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731789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604630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8839762" y="2227425"/>
            <a:ext cx="2621867" cy="11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엑셀시트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재고조회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8168350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6" y="1072442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9016803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3893" y="1095826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62" y="1177314"/>
            <a:ext cx="1260000" cy="1260000"/>
          </a:xfrm>
          <a:prstGeom prst="ellipse">
            <a:avLst/>
          </a:prstGeom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7581239" y="117891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8610600" y="5017577"/>
            <a:ext cx="2851031" cy="113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작업지시서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8168350" y="4597467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9016804" y="4428293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7581239" y="394085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7581239" y="392950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720256-7B8B-C20B-3491-A02CC955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368" y="1609940"/>
            <a:ext cx="9379100" cy="50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A66826-98E3-DE48-A020-FDC06D8F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743" y="1516395"/>
            <a:ext cx="8973100" cy="47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E6FB5B-93E5-3258-3C08-1D2716A8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937" y="1714298"/>
            <a:ext cx="8596413" cy="47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56BBFB-5985-6621-D853-3C6B291C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73" y="1492474"/>
            <a:ext cx="7690289" cy="53503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61B8D23-50B2-60F2-355D-5251FFF03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81" y="1097224"/>
            <a:ext cx="2838961" cy="198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C3ABAC-601D-D24D-7511-DB7F4DC0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88" y="1492474"/>
            <a:ext cx="5428385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F3B82E-60EC-1822-9834-A51C952D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156" y="1609940"/>
            <a:ext cx="7267489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4B3A54-0ECF-60EC-41E9-0F029034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45" y="1492474"/>
            <a:ext cx="6236182" cy="53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01793B-E11E-948F-1E52-6D48C60B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69" y="2421422"/>
            <a:ext cx="5202622" cy="27847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0CEE2D-B076-E9B3-195E-3366EE9A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91" y="2421422"/>
            <a:ext cx="3946600" cy="278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63" y="1492474"/>
            <a:ext cx="7029664" cy="5085604"/>
          </a:xfrm>
          <a:prstGeom prst="rect">
            <a:avLst/>
          </a:prstGeom>
        </p:spPr>
      </p:pic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94" y="1609940"/>
            <a:ext cx="7238824" cy="5047360"/>
          </a:xfrm>
          <a:prstGeom prst="rect">
            <a:avLst/>
          </a:prstGeom>
        </p:spPr>
      </p:pic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432309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가입된 계정으로 로그인을 하지 않으면 메인 페이지에 접속할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E00BB1-D97B-5737-0AC8-88B463E2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78" y="3225386"/>
            <a:ext cx="5885556" cy="2776901"/>
          </a:xfrm>
          <a:prstGeom prst="rect">
            <a:avLst/>
          </a:prstGeom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4480878" y="616545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67534" y="149055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3322957" y="1682433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Local Storage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응용한 로그인 유지</a:t>
            </a:r>
            <a:endParaRPr lang="ko-KR" alt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2B2B0-C509-92EB-4702-47FF946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72" y="832051"/>
            <a:ext cx="3879981" cy="56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D9BC2-AD6E-3139-4D27-209B7FA1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57" y="2909433"/>
            <a:ext cx="4066274" cy="2849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A7D1E-5F05-0892-934D-B90667BB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522" y="4976105"/>
            <a:ext cx="2178769" cy="1674885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7" y="25706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화면과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880772" y="4983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F0B23B-1E9F-29C1-E061-38DB9A2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65" y="878544"/>
            <a:ext cx="5523485" cy="5587340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7" y="1259531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 베이스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(DB)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대신한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material.js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스크립트 데이터 저장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7532EC-EA25-C0A6-A172-A8679DB5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44" y="701974"/>
            <a:ext cx="2114042" cy="1840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1AC18A-E3DF-532E-ABB6-0F076580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240" y="5002913"/>
            <a:ext cx="3596841" cy="14877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6B4443-4DC0-6DCB-58E8-6222AFFC9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4105205"/>
            <a:ext cx="3312772" cy="54589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6244865" y="43293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50384B1-BCDD-D9CF-3579-D1FB1A5CDC33}"/>
              </a:ext>
            </a:extLst>
          </p:cNvPr>
          <p:cNvSpPr txBox="1"/>
          <p:nvPr/>
        </p:nvSpPr>
        <p:spPr>
          <a:xfrm>
            <a:off x="2903240" y="371616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변수 불러오기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8AF3EA28-D1DF-57C7-262A-DBA5F29286F6}"/>
              </a:ext>
            </a:extLst>
          </p:cNvPr>
          <p:cNvSpPr txBox="1"/>
          <p:nvPr/>
        </p:nvSpPr>
        <p:spPr>
          <a:xfrm>
            <a:off x="2860398" y="470644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응용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554633BF-6079-3415-317B-EEF2C8E86CD9}"/>
              </a:ext>
            </a:extLst>
          </p:cNvPr>
          <p:cNvSpPr txBox="1"/>
          <p:nvPr/>
        </p:nvSpPr>
        <p:spPr>
          <a:xfrm>
            <a:off x="3025597" y="1558170"/>
            <a:ext cx="3037362" cy="187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상품의 정보가 바뀌면 관리자 권한으로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수정할 수 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95CEE-D04D-5EFC-7736-E8977CC8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1366452"/>
            <a:ext cx="4946638" cy="520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5471B-E2DE-6C96-8C50-088268C0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0" y="3727639"/>
            <a:ext cx="4302003" cy="229124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A33E945-CBF4-A03C-5F4D-7E5B50776CD2}"/>
              </a:ext>
            </a:extLst>
          </p:cNvPr>
          <p:cNvSpPr txBox="1"/>
          <p:nvPr/>
        </p:nvSpPr>
        <p:spPr>
          <a:xfrm>
            <a:off x="2853050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6629403" y="79610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태그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B80F3C2-55E7-EF12-EB70-D3CDDC71C627}"/>
              </a:ext>
            </a:extLst>
          </p:cNvPr>
          <p:cNvSpPr txBox="1"/>
          <p:nvPr/>
        </p:nvSpPr>
        <p:spPr>
          <a:xfrm>
            <a:off x="3207505" y="1465658"/>
            <a:ext cx="4119570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 조회를 할 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자동으로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LOTNO,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단위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상품자재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제조법이 조회된다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C529A-A642-CFA8-6905-CB44DD41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67" y="1097224"/>
            <a:ext cx="4236369" cy="546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71202-AC6C-F169-04E6-A1B1AA44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40" y="3012713"/>
            <a:ext cx="4887803" cy="3453171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2845932" y="267901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 조회로 상품자재정보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23866C8F-4A07-224D-4551-F6E30477D927}"/>
              </a:ext>
            </a:extLst>
          </p:cNvPr>
          <p:cNvSpPr txBox="1"/>
          <p:nvPr/>
        </p:nvSpPr>
        <p:spPr>
          <a:xfrm>
            <a:off x="7698267" y="74025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작성과 출력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 관리의 품질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90574-2D37-0983-BD54-AAA2370D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3" y="933969"/>
            <a:ext cx="3720557" cy="5587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49340-932B-660D-3799-D23C681F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54" y="2290008"/>
            <a:ext cx="4928184" cy="414477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3231254" y="1887724"/>
            <a:ext cx="455978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품질등록의 합격여부 판별과 최종 관리 결과 출력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E45A916-D1F4-6101-0170-D49308A642D6}"/>
              </a:ext>
            </a:extLst>
          </p:cNvPr>
          <p:cNvSpPr txBox="1"/>
          <p:nvPr/>
        </p:nvSpPr>
        <p:spPr>
          <a:xfrm>
            <a:off x="8047793" y="6002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대시보드를 저장하면 해당 영역에서 상품의 정보를 편리하게 볼 수 있는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제공해준다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8CF74-2AF3-F65F-F494-3B8A5AF4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06" y="565044"/>
            <a:ext cx="2827805" cy="572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A307-C368-3900-7C2A-52ECD764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13" y="3269547"/>
            <a:ext cx="2395437" cy="2319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A5C14-BE10-306D-36B9-B0F5B634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90" y="4306459"/>
            <a:ext cx="2360579" cy="2315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250176-EC0F-20BE-B50C-484187AFF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1938197"/>
            <a:ext cx="2395437" cy="236262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8635106" y="23134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 스크립트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3287613" y="2935850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대시보드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8731FCAC-015A-30FB-0F53-035E4AEF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5F227ED-5D89-FCD7-E5D1-F52322879CD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E889DDB-E34D-6981-3025-5A49B19A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5685D15-877D-76C4-C5FB-BD5023A078D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E6270736-52E5-DE43-8E26-E372EC58D79A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06C04364-0EF9-8ECF-393D-CA888517CBB0}"/>
              </a:ext>
            </a:extLst>
          </p:cNvPr>
          <p:cNvSpPr txBox="1"/>
          <p:nvPr/>
        </p:nvSpPr>
        <p:spPr>
          <a:xfrm>
            <a:off x="3207504" y="1346559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게시판의 글쓰기 버튼을 눌러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페이지로 이동해 내가 작성한 내용을 일반 게시판에 작성할 수 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12DFAB-D86D-14DD-8A32-9D28737D4204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C8486588-D0C6-AF47-6266-2482494B9600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A8397ED-7BB4-1FF1-2F89-A770891ACF90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C8A4BE9E-0048-06C9-F557-1620105F7DA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CFCA2A2-CC81-099B-21E4-9B79C31A5328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33B15E-05AA-F5F4-16D5-5018C7AD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34" y="2998788"/>
            <a:ext cx="3853521" cy="2056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375FE-E5FA-BFBD-9CAD-E129F0F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64" y="3132771"/>
            <a:ext cx="3519986" cy="3071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9C3FA-D7B5-5821-5D3C-1677E9D7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504" y="4356527"/>
            <a:ext cx="4719729" cy="182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2E02B-D419-B4D5-3A81-A646916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568" y="1452892"/>
            <a:ext cx="3005577" cy="97262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B0F0363-0009-2AF7-F769-51B02F90E3C0}"/>
              </a:ext>
            </a:extLst>
          </p:cNvPr>
          <p:cNvSpPr txBox="1"/>
          <p:nvPr/>
        </p:nvSpPr>
        <p:spPr>
          <a:xfrm>
            <a:off x="3103307" y="2665091"/>
            <a:ext cx="4904492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작성 페이지의 이동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B123CA31-5492-DEBC-BFB1-F060BCEBFCFD}"/>
              </a:ext>
            </a:extLst>
          </p:cNvPr>
          <p:cNvSpPr txBox="1"/>
          <p:nvPr/>
        </p:nvSpPr>
        <p:spPr>
          <a:xfrm>
            <a:off x="8505568" y="1050871"/>
            <a:ext cx="137702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완료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267135C9-AD26-8762-20A5-F7088F4B3DA3}"/>
              </a:ext>
            </a:extLst>
          </p:cNvPr>
          <p:cNvSpPr txBox="1"/>
          <p:nvPr/>
        </p:nvSpPr>
        <p:spPr>
          <a:xfrm>
            <a:off x="8378355" y="2818058"/>
            <a:ext cx="196846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32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19C019-3834-8D76-7B8A-950E9911F515}"/>
              </a:ext>
            </a:extLst>
          </p:cNvPr>
          <p:cNvGrpSpPr/>
          <p:nvPr/>
        </p:nvGrpSpPr>
        <p:grpSpPr>
          <a:xfrm>
            <a:off x="5080001" y="493193"/>
            <a:ext cx="7111999" cy="5871613"/>
            <a:chOff x="5080001" y="364012"/>
            <a:chExt cx="7111999" cy="587161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804D625-6A85-DBEC-D392-3E74BE29487E}"/>
                </a:ext>
              </a:extLst>
            </p:cNvPr>
            <p:cNvGrpSpPr/>
            <p:nvPr/>
          </p:nvGrpSpPr>
          <p:grpSpPr>
            <a:xfrm>
              <a:off x="5080001" y="622374"/>
              <a:ext cx="7111999" cy="5613251"/>
              <a:chOff x="5080000" y="570325"/>
              <a:chExt cx="7111999" cy="561325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40F341-CDC1-50C7-684D-3CEDD9E23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0001" y="570325"/>
                <a:ext cx="7111998" cy="336785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F0BDBB4-C83C-4B1A-9FE7-0334805AE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0000" y="3938176"/>
                <a:ext cx="7111999" cy="2245400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80F15A-DAA5-3AB7-B442-78640E604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1" y="364012"/>
              <a:ext cx="7111999" cy="258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1287</Words>
  <Application>Microsoft Office PowerPoint</Application>
  <PresentationFormat>와이드스크린</PresentationFormat>
  <Paragraphs>601</Paragraphs>
  <Slides>51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Noto Sans Symbols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87</cp:revision>
  <dcterms:created xsi:type="dcterms:W3CDTF">2025-01-20T11:57:41Z</dcterms:created>
  <dcterms:modified xsi:type="dcterms:W3CDTF">2025-03-20T00:01:27Z</dcterms:modified>
</cp:coreProperties>
</file>